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3" r:id="rId5"/>
    <p:sldId id="259" r:id="rId6"/>
    <p:sldId id="261" r:id="rId7"/>
    <p:sldId id="264" r:id="rId8"/>
    <p:sldId id="262" r:id="rId9"/>
    <p:sldId id="266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5"/>
  </p:normalViewPr>
  <p:slideViewPr>
    <p:cSldViewPr>
      <p:cViewPr varScale="1">
        <p:scale>
          <a:sx n="107" d="100"/>
          <a:sy n="107" d="100"/>
        </p:scale>
        <p:origin x="74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5638800"/>
          </a:xfrm>
        </p:spPr>
        <p:txBody>
          <a:bodyPr>
            <a:normAutofit/>
          </a:bodyPr>
          <a:lstStyle/>
          <a:p>
            <a:r>
              <a:rPr lang="en-US" dirty="0" smtClean="0"/>
              <a:t>Computing Lab – I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Assignment </a:t>
            </a:r>
            <a:r>
              <a:rPr lang="en-US" dirty="0" smtClean="0"/>
              <a:t>2 (Algorithms)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dirty="0" smtClean="0"/>
              <a:t>27 July, 2017</a:t>
            </a:r>
            <a:endParaRPr lang="en-US" sz="3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of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400" dirty="0" smtClean="0"/>
              <a:t>To implement an algorithmic problem from computational geometry using Python. </a:t>
            </a:r>
          </a:p>
          <a:p>
            <a:pPr algn="just"/>
            <a:endParaRPr lang="en-US" sz="2400" dirty="0" smtClean="0"/>
          </a:p>
          <a:p>
            <a:pPr algn="just"/>
            <a:r>
              <a:rPr lang="en-US" sz="2400" dirty="0" smtClean="0"/>
              <a:t>This is a </a:t>
            </a:r>
            <a:r>
              <a:rPr lang="en-US" sz="2400" dirty="0" smtClean="0">
                <a:solidFill>
                  <a:srgbClr val="FF0000"/>
                </a:solidFill>
              </a:rPr>
              <a:t>group assignment</a:t>
            </a:r>
            <a:r>
              <a:rPr lang="en-US" sz="2400" dirty="0" smtClean="0"/>
              <a:t>.</a:t>
            </a:r>
          </a:p>
          <a:p>
            <a:pPr algn="just"/>
            <a:endParaRPr lang="en-US" sz="2400" dirty="0"/>
          </a:p>
          <a:p>
            <a:pPr algn="just"/>
            <a:r>
              <a:rPr lang="en-US" sz="2400" dirty="0" smtClean="0"/>
              <a:t>The assignment has four parts. </a:t>
            </a:r>
            <a:endParaRPr lang="en-US" sz="2400" dirty="0" smtClean="0"/>
          </a:p>
          <a:p>
            <a:pPr algn="just"/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400" dirty="0" smtClean="0"/>
              <a:t>Define a data type </a:t>
            </a:r>
            <a:r>
              <a:rPr lang="en-US" sz="2400" b="1" i="1" dirty="0" smtClean="0">
                <a:solidFill>
                  <a:srgbClr val="0070C0"/>
                </a:solidFill>
              </a:rPr>
              <a:t>triangle</a:t>
            </a:r>
            <a:r>
              <a:rPr lang="en-US" sz="2400" dirty="0" smtClean="0"/>
              <a:t> to stand for an equilateral triangle in the x-y plane. Such a triangle is specified by the coordinates of its three end points. </a:t>
            </a:r>
          </a:p>
          <a:p>
            <a:pPr algn="just"/>
            <a:r>
              <a:rPr lang="en-US" sz="2400" dirty="0" smtClean="0"/>
              <a:t>Define a data type </a:t>
            </a:r>
            <a:r>
              <a:rPr lang="en-US" sz="2400" b="1" i="1" dirty="0" smtClean="0">
                <a:solidFill>
                  <a:srgbClr val="0070C0"/>
                </a:solidFill>
              </a:rPr>
              <a:t>circle</a:t>
            </a:r>
            <a:r>
              <a:rPr lang="en-US" sz="2400" dirty="0" smtClean="0"/>
              <a:t> to stand for a circle in the x-y plane. A circle is specified by the coordinates of its center and by its radius.</a:t>
            </a:r>
          </a:p>
          <a:p>
            <a:pPr algn="just"/>
            <a:r>
              <a:rPr lang="en-US" sz="2400" dirty="0" smtClean="0"/>
              <a:t>Define a data type </a:t>
            </a:r>
            <a:r>
              <a:rPr lang="en-US" sz="2400" b="1" i="1" dirty="0" smtClean="0">
                <a:solidFill>
                  <a:srgbClr val="0070C0"/>
                </a:solidFill>
              </a:rPr>
              <a:t>parallelogram</a:t>
            </a:r>
            <a:r>
              <a:rPr lang="en-US" sz="2400" dirty="0" smtClean="0"/>
              <a:t> to stand for a parallelogram in the x-y plane which has two opposite sides parallel to the Y axis . A parallelogram is specified by its four end points.</a:t>
            </a:r>
          </a:p>
          <a:p>
            <a:pPr algn="just"/>
            <a:r>
              <a:rPr lang="en-US" sz="2400" dirty="0" smtClean="0"/>
              <a:t>For each data type, define a function which returns the </a:t>
            </a:r>
            <a:r>
              <a:rPr lang="en-US" sz="2400" i="1" dirty="0" smtClean="0">
                <a:solidFill>
                  <a:srgbClr val="7030A0"/>
                </a:solidFill>
              </a:rPr>
              <a:t>area of the corresponding object</a:t>
            </a:r>
            <a:r>
              <a:rPr lang="en-US" sz="2400" dirty="0" smtClean="0"/>
              <a:t>.</a:t>
            </a:r>
          </a:p>
          <a:p>
            <a:pPr algn="just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181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800" dirty="0" smtClean="0"/>
              <a:t>Write a function that, given an equilateral triangle, </a:t>
            </a:r>
            <a:r>
              <a:rPr lang="en-US" sz="2800" i="1" dirty="0" smtClean="0">
                <a:solidFill>
                  <a:srgbClr val="7030A0"/>
                </a:solidFill>
              </a:rPr>
              <a:t>finds the circle of the maximum possible area</a:t>
            </a:r>
            <a:r>
              <a:rPr lang="en-US" sz="2800" dirty="0" smtClean="0"/>
              <a:t>, that can be enclosed by the given triangle.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Isosceles Triangle 3"/>
          <p:cNvSpPr/>
          <p:nvPr/>
        </p:nvSpPr>
        <p:spPr>
          <a:xfrm rot="20298299">
            <a:off x="3429000" y="3962400"/>
            <a:ext cx="2743200" cy="21336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 rot="18560329">
            <a:off x="4167108" y="4591523"/>
            <a:ext cx="1524000" cy="1447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800" dirty="0" smtClean="0"/>
              <a:t>Write a function that, given a set of triangles, </a:t>
            </a:r>
            <a:r>
              <a:rPr lang="en-US" sz="2800" i="1" dirty="0" smtClean="0">
                <a:solidFill>
                  <a:srgbClr val="7030A0"/>
                </a:solidFill>
              </a:rPr>
              <a:t>finds the parallelogram of the minimum possible area</a:t>
            </a:r>
            <a:r>
              <a:rPr lang="en-US" sz="2800" dirty="0" smtClean="0"/>
              <a:t>, that has two opposite sides parallel to the Y axis and encloses all the given triangles.</a:t>
            </a:r>
          </a:p>
          <a:p>
            <a:endParaRPr lang="en-US" dirty="0"/>
          </a:p>
        </p:txBody>
      </p:sp>
      <p:sp>
        <p:nvSpPr>
          <p:cNvPr id="4" name="Flowchart: Data 3"/>
          <p:cNvSpPr/>
          <p:nvPr/>
        </p:nvSpPr>
        <p:spPr>
          <a:xfrm rot="5400000">
            <a:off x="3733800" y="3276600"/>
            <a:ext cx="2514600" cy="3886200"/>
          </a:xfrm>
          <a:prstGeom prst="flowChartInputOutp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>
            <a:off x="4191000" y="4267200"/>
            <a:ext cx="1828800" cy="1143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Isosceles Triangle 5"/>
          <p:cNvSpPr/>
          <p:nvPr/>
        </p:nvSpPr>
        <p:spPr>
          <a:xfrm rot="19735161">
            <a:off x="2542130" y="4144302"/>
            <a:ext cx="2253669" cy="1323777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Isosceles Triangle 6"/>
          <p:cNvSpPr/>
          <p:nvPr/>
        </p:nvSpPr>
        <p:spPr>
          <a:xfrm>
            <a:off x="4800600" y="5029200"/>
            <a:ext cx="2133600" cy="1143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</a:t>
            </a:r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800" dirty="0" smtClean="0"/>
              <a:t>Write a </a:t>
            </a:r>
            <a:r>
              <a:rPr lang="en-US" sz="2800" dirty="0" smtClean="0"/>
              <a:t>function </a:t>
            </a:r>
            <a:r>
              <a:rPr lang="en-US" sz="2800" dirty="0" smtClean="0"/>
              <a:t>that reads a positive integer </a:t>
            </a:r>
            <a:r>
              <a:rPr lang="en-US" sz="2800" i="1" dirty="0" smtClean="0"/>
              <a:t>m</a:t>
            </a:r>
            <a:r>
              <a:rPr lang="en-US" sz="2800" dirty="0" smtClean="0"/>
              <a:t> from the user. The function then generates m random equilateral triangles and invokes the functions of Parts 2 &amp; 3 and prints the outputs of these functions. Print the areas of each object at every step.</a:t>
            </a:r>
          </a:p>
          <a:p>
            <a:pPr algn="just"/>
            <a:endParaRPr lang="en-US" sz="2800" dirty="0" smtClean="0"/>
          </a:p>
          <a:p>
            <a:pPr algn="just"/>
            <a:r>
              <a:rPr lang="en-US" sz="2800" dirty="0" smtClean="0"/>
              <a:t>Use </a:t>
            </a:r>
            <a:r>
              <a:rPr lang="en-US" sz="2800" dirty="0" err="1" smtClean="0"/>
              <a:t>Graphviz</a:t>
            </a:r>
            <a:r>
              <a:rPr lang="en-US" sz="2800" dirty="0" smtClean="0"/>
              <a:t> to visualize </a:t>
            </a:r>
            <a:r>
              <a:rPr lang="en-US" sz="2800" dirty="0" smtClean="0"/>
              <a:t>these </a:t>
            </a:r>
            <a:r>
              <a:rPr lang="en-US" sz="2800" dirty="0" smtClean="0"/>
              <a:t>triangles, circles and parallelogram.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I/O </a:t>
            </a:r>
            <a:r>
              <a:rPr lang="en-US" dirty="0" smtClean="0"/>
              <a:t>Format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dirty="0" smtClean="0"/>
              <a:t>Enter number of triangles: 3</a:t>
            </a:r>
          </a:p>
          <a:p>
            <a:pPr algn="just"/>
            <a:r>
              <a:rPr lang="en-US" dirty="0" smtClean="0"/>
              <a:t>Triangle 1 – </a:t>
            </a:r>
          </a:p>
          <a:p>
            <a:pPr lvl="1" algn="just"/>
            <a:r>
              <a:rPr lang="en-US" dirty="0" smtClean="0"/>
              <a:t>(x1,y1), (x2,y2), (x3,y3)    Area : A</a:t>
            </a:r>
          </a:p>
          <a:p>
            <a:pPr algn="just">
              <a:buNone/>
            </a:pPr>
            <a:r>
              <a:rPr lang="en-US" dirty="0" smtClean="0"/>
              <a:t>         Enclosing circle – (c1,c2, r)   Area : C </a:t>
            </a:r>
          </a:p>
          <a:p>
            <a:pPr>
              <a:buNone/>
            </a:pPr>
            <a:r>
              <a:rPr lang="en-US" dirty="0" smtClean="0"/>
              <a:t>#Same for other two triangles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Parallelogram enclosing all triangles-</a:t>
            </a:r>
          </a:p>
          <a:p>
            <a:pPr lvl="1"/>
            <a:r>
              <a:rPr lang="en-US" dirty="0" smtClean="0"/>
              <a:t>(xx1,yy1), (xx2,yy2), (xx3,yy3), (xx4,yy4)    Area : B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Submission Instructions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 smtClean="0"/>
              <a:t>Submit a single Python file solving all the above parts. The file must contain </a:t>
            </a:r>
            <a:r>
              <a:rPr lang="en-US" dirty="0" smtClean="0"/>
              <a:t>the names and roll numbers of the group members.</a:t>
            </a:r>
            <a:endParaRPr lang="en-US" dirty="0" smtClean="0"/>
          </a:p>
          <a:p>
            <a:pPr algn="just"/>
            <a:endParaRPr lang="en-US" dirty="0" smtClean="0"/>
          </a:p>
          <a:p>
            <a:pPr algn="just"/>
            <a:endParaRPr lang="en-US" dirty="0" smtClean="0"/>
          </a:p>
          <a:p>
            <a:pPr algn="just"/>
            <a:r>
              <a:rPr lang="en-US" b="1" dirty="0" smtClean="0">
                <a:solidFill>
                  <a:srgbClr val="FF0000"/>
                </a:solidFill>
              </a:rPr>
              <a:t>Submission Deadline </a:t>
            </a:r>
            <a:r>
              <a:rPr lang="en-US" b="1" dirty="0" smtClean="0">
                <a:solidFill>
                  <a:srgbClr val="FF0000"/>
                </a:solidFill>
              </a:rPr>
              <a:t>- </a:t>
            </a:r>
            <a:r>
              <a:rPr lang="en-US" b="1" dirty="0" smtClean="0">
                <a:solidFill>
                  <a:srgbClr val="FF0000"/>
                </a:solidFill>
              </a:rPr>
              <a:t>Next Thursday (August 3, 2018) 2:00 </a:t>
            </a:r>
            <a:r>
              <a:rPr lang="en-US" b="1" dirty="0" smtClean="0">
                <a:solidFill>
                  <a:srgbClr val="FF0000"/>
                </a:solidFill>
              </a:rPr>
              <a:t>P.M</a:t>
            </a:r>
            <a:r>
              <a:rPr lang="en-US" b="1" dirty="0" smtClean="0">
                <a:solidFill>
                  <a:srgbClr val="FF0000"/>
                </a:solidFill>
              </a:rPr>
              <a:t>. IST</a:t>
            </a:r>
            <a:endParaRPr lang="en-US" b="1" dirty="0" smtClean="0">
              <a:solidFill>
                <a:srgbClr val="FF0000"/>
              </a:solidFill>
            </a:endParaRP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942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377</Words>
  <Application>Microsoft Macintosh PowerPoint</Application>
  <PresentationFormat>On-screen Show (4:3)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Calibri</vt:lpstr>
      <vt:lpstr>Arial</vt:lpstr>
      <vt:lpstr>Office Theme</vt:lpstr>
      <vt:lpstr>Computing Lab – I  Assignment 2 (Algorithms)  27 July, 2017</vt:lpstr>
      <vt:lpstr>Objective of this Assignment</vt:lpstr>
      <vt:lpstr>Part 1</vt:lpstr>
      <vt:lpstr>Part 2</vt:lpstr>
      <vt:lpstr>Part 3</vt:lpstr>
      <vt:lpstr>Part 4</vt:lpstr>
      <vt:lpstr>I/O Format </vt:lpstr>
      <vt:lpstr>Submission Instructions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Computing Lab – I  Assignment 2</dc:title>
  <dc:creator>SOUMAJIT</dc:creator>
  <cp:lastModifiedBy>Microsoft Office User</cp:lastModifiedBy>
  <cp:revision>18</cp:revision>
  <dcterms:created xsi:type="dcterms:W3CDTF">2006-08-16T00:00:00Z</dcterms:created>
  <dcterms:modified xsi:type="dcterms:W3CDTF">2017-07-27T05:48:45Z</dcterms:modified>
</cp:coreProperties>
</file>

<file path=docProps/thumbnail.jpeg>
</file>